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71" r:id="rId3"/>
    <p:sldId id="270" r:id="rId4"/>
    <p:sldId id="279" r:id="rId5"/>
    <p:sldId id="280" r:id="rId6"/>
    <p:sldId id="272" r:id="rId7"/>
    <p:sldId id="273" r:id="rId8"/>
    <p:sldId id="275" r:id="rId9"/>
    <p:sldId id="277" r:id="rId10"/>
    <p:sldId id="278" r:id="rId11"/>
    <p:sldId id="26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30"/>
    <p:restoredTop sz="80164"/>
  </p:normalViewPr>
  <p:slideViewPr>
    <p:cSldViewPr snapToGrid="0" snapToObjects="1">
      <p:cViewPr varScale="1">
        <p:scale>
          <a:sx n="83" d="100"/>
          <a:sy n="83" d="100"/>
        </p:scale>
        <p:origin x="10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3407A-5094-C247-A10A-91A95FA7BCCA}" type="datetimeFigureOut">
              <a:rPr lang="en-US" smtClean="0"/>
              <a:t>10/10/20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B843AC-C655-974E-B392-E7E34F9D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037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B843AC-C655-974E-B392-E7E34F9DDE5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5080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B843AC-C655-974E-B392-E7E34F9DDE5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69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B843AC-C655-974E-B392-E7E34F9DDE5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386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B843AC-C655-974E-B392-E7E34F9DDE5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347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B843AC-C655-974E-B392-E7E34F9DDE5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5413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B843AC-C655-974E-B392-E7E34F9DDE5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59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B843AC-C655-974E-B392-E7E34F9DDE5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980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B843AC-C655-974E-B392-E7E34F9DDE5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4340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B843AC-C655-974E-B392-E7E34F9DDE5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8076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B843AC-C655-974E-B392-E7E34F9DDE5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701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FFDDA-BE2A-2946-AB4B-8CD914BA3D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6E659E-8402-FA4F-9B52-9E7F9E92C0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CD0768-BADD-9D48-9128-D58B5FC01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10/10/20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0B7540-0CF2-AE4B-A197-EF6B0C5AE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C257E2-0FD7-E541-8D48-AAB5D168D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49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25941C-923D-D74D-8F01-AE74D56882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90D491-70E1-D640-9CD8-85222F26E3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2CDBFA-E364-4247-8A66-A428DB7BD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10/10/20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58C941-030E-8148-ABF0-83881D874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803CA9-7F94-DF47-A1DB-C06C5ED5C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426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A6B85D0-9BA5-E244-816F-8591339912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D00F6F-6517-974E-9A6D-2D9483B26A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D625FF-2440-A544-81A2-B5B741CAD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10/10/20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A76035-3FF0-344F-B648-85F64A8C1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120F83-78AC-6142-BD7D-F090F0FC1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773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B64A6-DD67-074E-8179-A7F01DDE5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01275-7E9B-DA4C-9AEE-1EFAEA316C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7BF8B-CC13-814C-9396-A777079B3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10/10/20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C12EDC-F8C1-4E4D-9F92-F4A3DD754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4AEBB-6B61-4D49-8882-815369A9E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874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212B4-5295-3847-9D0F-88A7671C8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8F0110-7053-8745-810D-A8FB899CB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DBB212-8861-2741-BAD5-1E10FC1E1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10/10/20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B55B41-8D08-F14C-948B-40838DFE4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249C61-F8D6-EB45-A7CC-F6753CC6C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54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EE9ED-CA63-5845-8DE8-9BAACCDD9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A3EF36-390D-A045-8D32-EE9FD1DF3E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910FB7-1FE7-444B-8771-F082EF983A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2EE29B-D452-D34D-AD24-78DB599AF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10/10/20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872BF3-76F2-C449-9E85-40B1D4870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CF0D71-1B08-C14A-A605-0D57566D6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709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2CCCB-B6BA-3F4D-B730-B6305BE16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6734DB-EF80-BE4E-9CE0-E8F9F25C2E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31DAA0-879C-C043-AE56-0348537032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2DFB55-0DD9-F947-A96E-6A83DD4B3D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3C5A5A-55B8-BA49-8D37-B78DA9A112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106D0A-FD82-BB43-84AF-7FADF6EC0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10/10/20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3A1717-A6D6-CF41-98B6-82DB84273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7B0004-4F92-F747-AC23-E5D868A03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952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804A0-1030-5F46-BE95-4C3712DC7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74DA27-DFD9-CE41-8FD8-775A36519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10/10/20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002874-255F-144F-929B-A720E7AF3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105BF2-4397-BC4B-BFA2-B06E15810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295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9138FC-39DC-3D4C-ABA4-0A93FE503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10/10/20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22524-84D6-874A-B325-AAD4FE717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B97F28-D6E1-D34D-A00B-92C22E286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452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E8DD8-869E-BF4E-BD9B-45369EF6A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D18837-C165-D347-B9C0-096AE0AE05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AA2E37-5265-224B-8628-0050DD97F1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CEB05F-1DB5-1640-8F5B-61A5FA5A0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10/10/20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3B2C4A-B2EC-E949-9787-60FF23DB4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02FEAA-160F-014D-8862-705736CB1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095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D3B80-9BE8-5549-A745-7A8BFD47B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7D00DC-85E7-FA4C-AEBE-118F5352C7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77B4CC-E431-BF43-90AB-DA260C9859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145F40-6B70-1643-B69B-EA9CBD1DE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10/10/20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247BA5-B851-8841-8559-9CC7C34B0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221B90-7AD4-D74E-A6A4-98EDD9E1B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43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80000" t="8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76F3E8-B5F9-F44F-AB8B-DD9C42C81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368468-78C3-4543-AE5E-8C3C398CB3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0E9545-8AFA-CB48-8172-4B1B4EA718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ABB1F-EAB2-924D-B498-5D094C69D8F4}" type="datetimeFigureOut">
              <a:rPr lang="en-US" smtClean="0"/>
              <a:t>10/10/20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FEB833-A7B6-484B-BFB0-6356CCAC1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168D99-8AC2-7045-B380-85EEE1AB82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30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happygitwithr.com/" TargetMode="External"/><Relationship Id="rId4" Type="http://schemas.openxmlformats.org/officeDocument/2006/relationships/hyperlink" Target="https://github.com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23F7D-05A2-5C47-B3CE-6F0B569426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Organizing your projects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91DBFA-157D-D04D-BB6E-98209CC273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Lesson 15</a:t>
            </a:r>
          </a:p>
        </p:txBody>
      </p:sp>
    </p:spTree>
    <p:extLst>
      <p:ext uri="{BB962C8B-B14F-4D97-AF65-F5344CB8AC3E}">
        <p14:creationId xmlns:p14="http://schemas.microsoft.com/office/powerpoint/2010/main" val="1794405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652294-EFE0-6849-B908-31FFA99FB4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9321" y="221974"/>
            <a:ext cx="8693356" cy="351514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A2B13BC-2F1E-C34C-9BAE-66CE45E5293B}"/>
              </a:ext>
            </a:extLst>
          </p:cNvPr>
          <p:cNvSpPr/>
          <p:nvPr/>
        </p:nvSpPr>
        <p:spPr>
          <a:xfrm>
            <a:off x="1270344" y="3737114"/>
            <a:ext cx="425405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hlinkClick r:id="rId4"/>
              </a:rPr>
              <a:t>github.com</a:t>
            </a:r>
            <a:endParaRPr lang="en-US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hlinkClick r:id="rId5"/>
              </a:rPr>
              <a:t>happygitwithr.com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945186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E73B0C1-E483-4B46-83FE-9EE2300F2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4213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/>
              <a:t>Congratulations!</a:t>
            </a:r>
          </a:p>
        </p:txBody>
      </p:sp>
    </p:spTree>
    <p:extLst>
      <p:ext uri="{BB962C8B-B14F-4D97-AF65-F5344CB8AC3E}">
        <p14:creationId xmlns:p14="http://schemas.microsoft.com/office/powerpoint/2010/main" val="993462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767CE-17C8-9844-87FA-45EDE5FC5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16806A-FC5F-2C4E-9677-212271285A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7496"/>
            <a:ext cx="10515600" cy="4863547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General best practices</a:t>
            </a:r>
          </a:p>
          <a:p>
            <a:pPr lvl="1"/>
            <a:r>
              <a:rPr lang="en-US" dirty="0"/>
              <a:t>Neat and organized</a:t>
            </a:r>
          </a:p>
          <a:p>
            <a:pPr lvl="1"/>
            <a:r>
              <a:rPr lang="en-US" dirty="0"/>
              <a:t>Visually composed</a:t>
            </a:r>
          </a:p>
          <a:p>
            <a:pPr lvl="1"/>
            <a:r>
              <a:rPr lang="en-US" dirty="0"/>
              <a:t>Split up the code into chunks</a:t>
            </a:r>
          </a:p>
          <a:p>
            <a:pPr lvl="1"/>
            <a:r>
              <a:rPr lang="en-US" dirty="0"/>
              <a:t>Ensure it can run from scratch</a:t>
            </a:r>
          </a:p>
          <a:p>
            <a:pPr lvl="1"/>
            <a:r>
              <a:rPr lang="en-US" dirty="0"/>
              <a:t>Good commenting practice</a:t>
            </a:r>
          </a:p>
          <a:p>
            <a:r>
              <a:rPr lang="en-US" dirty="0" err="1"/>
              <a:t>RStudio</a:t>
            </a:r>
            <a:r>
              <a:rPr lang="en-US" dirty="0"/>
              <a:t> Projects</a:t>
            </a:r>
          </a:p>
          <a:p>
            <a:pPr lvl="1"/>
            <a:r>
              <a:rPr lang="en-US" dirty="0"/>
              <a:t>Example with how this course is organized</a:t>
            </a:r>
          </a:p>
          <a:p>
            <a:pPr lvl="1"/>
            <a:r>
              <a:rPr lang="en-US" dirty="0"/>
              <a:t>The common working directory that follows the file</a:t>
            </a:r>
          </a:p>
          <a:p>
            <a:pPr lvl="1"/>
            <a:r>
              <a:rPr lang="en-US" dirty="0"/>
              <a:t>Maintaining your workspace (the scripts you have open)</a:t>
            </a:r>
          </a:p>
          <a:p>
            <a:pPr lvl="1"/>
            <a:r>
              <a:rPr lang="en-US" dirty="0"/>
              <a:t>When to use it</a:t>
            </a:r>
          </a:p>
          <a:p>
            <a:pPr lvl="1"/>
            <a:r>
              <a:rPr lang="en-US" dirty="0"/>
              <a:t>How to use it</a:t>
            </a:r>
          </a:p>
          <a:p>
            <a:r>
              <a:rPr lang="en-US" dirty="0"/>
              <a:t>Folder Structure</a:t>
            </a:r>
          </a:p>
          <a:p>
            <a:r>
              <a:rPr lang="en-US" dirty="0"/>
              <a:t>GitHub</a:t>
            </a:r>
          </a:p>
          <a:p>
            <a:pPr lvl="1"/>
            <a:r>
              <a:rPr lang="en-US" dirty="0"/>
              <a:t>Just a brief overview of its value</a:t>
            </a:r>
          </a:p>
          <a:p>
            <a:pPr lvl="1"/>
            <a:r>
              <a:rPr lang="en-US" dirty="0"/>
              <a:t>Links to learn more</a:t>
            </a:r>
          </a:p>
        </p:txBody>
      </p:sp>
    </p:spTree>
    <p:extLst>
      <p:ext uri="{BB962C8B-B14F-4D97-AF65-F5344CB8AC3E}">
        <p14:creationId xmlns:p14="http://schemas.microsoft.com/office/powerpoint/2010/main" val="188253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BC5B3-13CC-8242-B7F8-A1299A92E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RStudio</a:t>
            </a:r>
            <a:r>
              <a:rPr lang="en-US" dirty="0"/>
              <a:t> </a:t>
            </a:r>
            <a:r>
              <a:rPr lang="en-US" i="1" dirty="0"/>
              <a:t>Projects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6CC4E-E662-0F4C-9933-B48769B891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RStudio</a:t>
            </a:r>
            <a:r>
              <a:rPr lang="en-US" dirty="0"/>
              <a:t> Projects are a built in system for organizing your work through </a:t>
            </a:r>
            <a:r>
              <a:rPr lang="en-US" dirty="0" err="1"/>
              <a:t>RStudio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725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BC5B3-13CC-8242-B7F8-A1299A92E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RStudio</a:t>
            </a:r>
            <a:r>
              <a:rPr lang="en-US" dirty="0"/>
              <a:t> </a:t>
            </a:r>
            <a:r>
              <a:rPr lang="en-US" i="1" dirty="0"/>
              <a:t>Projects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6CC4E-E662-0F4C-9933-B48769B891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RStudio</a:t>
            </a:r>
            <a:r>
              <a:rPr lang="en-US" dirty="0"/>
              <a:t> Projects are a built in system for organizing your work through </a:t>
            </a:r>
            <a:r>
              <a:rPr lang="en-US" dirty="0" err="1"/>
              <a:t>RStudio</a:t>
            </a:r>
            <a:r>
              <a:rPr lang="en-US" dirty="0"/>
              <a:t>.</a:t>
            </a:r>
          </a:p>
          <a:p>
            <a:r>
              <a:rPr lang="en-US" dirty="0"/>
              <a:t>Key advantage is the working directory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408780-D52C-9849-B377-D14413CB8A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45" t="26991" r="3443"/>
          <a:stretch/>
        </p:blipFill>
        <p:spPr>
          <a:xfrm>
            <a:off x="838200" y="3272425"/>
            <a:ext cx="8203095" cy="72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798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BC5B3-13CC-8242-B7F8-A1299A92E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RStudio</a:t>
            </a:r>
            <a:r>
              <a:rPr lang="en-US" dirty="0"/>
              <a:t> </a:t>
            </a:r>
            <a:r>
              <a:rPr lang="en-US" i="1" dirty="0"/>
              <a:t>Projects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6CC4E-E662-0F4C-9933-B48769B891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RStudio</a:t>
            </a:r>
            <a:r>
              <a:rPr lang="en-US" dirty="0"/>
              <a:t> Projects are a built in system for organizing your work through </a:t>
            </a:r>
            <a:r>
              <a:rPr lang="en-US" dirty="0" err="1"/>
              <a:t>RStudio</a:t>
            </a:r>
            <a:r>
              <a:rPr lang="en-US" dirty="0"/>
              <a:t>.</a:t>
            </a:r>
          </a:p>
          <a:p>
            <a:r>
              <a:rPr lang="en-US" dirty="0"/>
              <a:t>Key advantage is the working directory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This is how the current course material is organized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408780-D52C-9849-B377-D14413CB8A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45" t="26991" r="3443"/>
          <a:stretch/>
        </p:blipFill>
        <p:spPr>
          <a:xfrm>
            <a:off x="838200" y="3272425"/>
            <a:ext cx="8203095" cy="72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646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BC5B3-13CC-8242-B7F8-A1299A92E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RStudio</a:t>
            </a:r>
            <a:r>
              <a:rPr lang="en-US" dirty="0"/>
              <a:t> </a:t>
            </a:r>
            <a:r>
              <a:rPr lang="en-US" i="1" dirty="0"/>
              <a:t>Projects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6CC4E-E662-0F4C-9933-B48769B891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Workspace is also organized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F415DC-29D1-D643-B3F6-131E3D446E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172" y="2433395"/>
            <a:ext cx="10621724" cy="297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94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BC5B3-13CC-8242-B7F8-A1299A92E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RStudio</a:t>
            </a:r>
            <a:r>
              <a:rPr lang="en-US" dirty="0"/>
              <a:t> </a:t>
            </a:r>
            <a:r>
              <a:rPr lang="en-US" i="1" dirty="0"/>
              <a:t>Projects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6CC4E-E662-0F4C-9933-B48769B891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to use them?</a:t>
            </a:r>
          </a:p>
          <a:p>
            <a:pPr lvl="1"/>
            <a:r>
              <a:rPr lang="en-US" dirty="0"/>
              <a:t>Almost always.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Probably easier to say </a:t>
            </a:r>
            <a:r>
              <a:rPr lang="en-US" i="1" dirty="0"/>
              <a:t>when not to use </a:t>
            </a:r>
            <a:r>
              <a:rPr lang="en-US" dirty="0"/>
              <a:t>an </a:t>
            </a:r>
            <a:r>
              <a:rPr lang="en-US" dirty="0" err="1"/>
              <a:t>RStudio</a:t>
            </a:r>
            <a:r>
              <a:rPr lang="en-US" dirty="0"/>
              <a:t> project:</a:t>
            </a:r>
          </a:p>
          <a:p>
            <a:pPr lvl="2"/>
            <a:r>
              <a:rPr lang="en-US" dirty="0"/>
              <a:t>Just want to make a quick figure for a last minute ‘something’.</a:t>
            </a:r>
          </a:p>
          <a:p>
            <a:pPr lvl="2"/>
            <a:r>
              <a:rPr lang="en-US" dirty="0"/>
              <a:t>Need a quick view of the data before you are ready to begin the full project</a:t>
            </a:r>
          </a:p>
          <a:p>
            <a:pPr lvl="2"/>
            <a:r>
              <a:rPr lang="en-US" dirty="0"/>
              <a:t>Need to quickly transform or modify the data for someone else or for analysis at a later time.</a:t>
            </a:r>
          </a:p>
          <a:p>
            <a:pPr lvl="2"/>
            <a:r>
              <a:rPr lang="en-US" dirty="0"/>
              <a:t>If you can do everything you need to do in less than 100 lines of code.</a:t>
            </a:r>
          </a:p>
        </p:txBody>
      </p:sp>
    </p:spTree>
    <p:extLst>
      <p:ext uri="{BB962C8B-B14F-4D97-AF65-F5344CB8AC3E}">
        <p14:creationId xmlns:p14="http://schemas.microsoft.com/office/powerpoint/2010/main" val="3845900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3B4AE2-610A-A547-BC3F-5FB51F006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Folder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F67FE-D290-D745-A420-B31F268991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Unless it is a short analysis that can fit on less than a few hundred lines of code (including data upload, cleaning, transforming, visualization, etc.), then create separate script files.</a:t>
            </a:r>
          </a:p>
          <a:p>
            <a:r>
              <a:rPr lang="en-US" dirty="0"/>
              <a:t>I prefer some version of this simple folder and file structure:</a:t>
            </a:r>
          </a:p>
          <a:p>
            <a:pPr marL="0" indent="0">
              <a:buNone/>
            </a:pPr>
            <a:r>
              <a:rPr lang="en-US" dirty="0"/>
              <a:t>--&gt; my-project-folder</a:t>
            </a:r>
          </a:p>
          <a:p>
            <a:pPr marL="0" indent="0">
              <a:buNone/>
            </a:pPr>
            <a:r>
              <a:rPr lang="en-US" dirty="0"/>
              <a:t>    --&gt; data</a:t>
            </a:r>
          </a:p>
          <a:p>
            <a:pPr marL="0" indent="0">
              <a:buNone/>
            </a:pPr>
            <a:r>
              <a:rPr lang="en-US" dirty="0"/>
              <a:t>    --&gt; results</a:t>
            </a:r>
          </a:p>
          <a:p>
            <a:pPr marL="0" indent="0">
              <a:buNone/>
            </a:pPr>
            <a:r>
              <a:rPr lang="en-US" dirty="0"/>
              <a:t>    --&gt; scripts</a:t>
            </a:r>
          </a:p>
          <a:p>
            <a:pPr marL="0" indent="0">
              <a:buNone/>
            </a:pPr>
            <a:r>
              <a:rPr lang="en-US" dirty="0"/>
              <a:t>        - </a:t>
            </a:r>
            <a:r>
              <a:rPr lang="en-US" dirty="0" err="1"/>
              <a:t>main_script.R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    - 01_functions.R</a:t>
            </a:r>
          </a:p>
          <a:p>
            <a:pPr marL="0" indent="0">
              <a:buNone/>
            </a:pPr>
            <a:r>
              <a:rPr lang="en-US" dirty="0"/>
              <a:t>        - 02_datacleaning.R</a:t>
            </a:r>
          </a:p>
          <a:p>
            <a:pPr marL="0" indent="0">
              <a:buNone/>
            </a:pPr>
            <a:r>
              <a:rPr lang="en-US" dirty="0"/>
              <a:t>        - 03_analysis.R</a:t>
            </a:r>
          </a:p>
          <a:p>
            <a:pPr marL="0" indent="0">
              <a:buNone/>
            </a:pPr>
            <a:r>
              <a:rPr lang="en-US" dirty="0"/>
              <a:t>        - 04_figures.R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977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3B4AE2-610A-A547-BC3F-5FB51F006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Folder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F67FE-D290-D745-A420-B31F268991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Organizing the </a:t>
            </a:r>
            <a:r>
              <a:rPr lang="en-US" dirty="0" err="1"/>
              <a:t>main_script</a:t>
            </a:r>
            <a:r>
              <a:rPr lang="en-US" dirty="0"/>
              <a:t>:</a:t>
            </a:r>
          </a:p>
          <a:p>
            <a:r>
              <a:rPr lang="en-US" dirty="0"/>
              <a:t>Use the ‘source()’ function to run other scripts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603E10-DBB6-5F4A-BC6B-CE530FF503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233" y="2965450"/>
            <a:ext cx="6403402" cy="146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6111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1340</TotalTime>
  <Words>374</Words>
  <Application>Microsoft Macintosh PowerPoint</Application>
  <PresentationFormat>Widescreen</PresentationFormat>
  <Paragraphs>69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Organizing your projects</vt:lpstr>
      <vt:lpstr>Overview</vt:lpstr>
      <vt:lpstr>RStudio Projects</vt:lpstr>
      <vt:lpstr>RStudio Projects</vt:lpstr>
      <vt:lpstr>RStudio Projects</vt:lpstr>
      <vt:lpstr>RStudio Projects</vt:lpstr>
      <vt:lpstr>RStudio Projects</vt:lpstr>
      <vt:lpstr>Folder Structure</vt:lpstr>
      <vt:lpstr>Folder Structure</vt:lpstr>
      <vt:lpstr>PowerPoint Presentation</vt:lpstr>
      <vt:lpstr>Congratulations!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Installing R and R Studio</dc:title>
  <dc:creator>Luka Negoita</dc:creator>
  <cp:lastModifiedBy>Luka Negoita</cp:lastModifiedBy>
  <cp:revision>42</cp:revision>
  <dcterms:created xsi:type="dcterms:W3CDTF">2020-07-25T18:35:29Z</dcterms:created>
  <dcterms:modified xsi:type="dcterms:W3CDTF">2020-10-11T01:02:06Z</dcterms:modified>
</cp:coreProperties>
</file>