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61" r:id="rId9"/>
    <p:sldId id="262" r:id="rId10"/>
    <p:sldId id="264" r:id="rId11"/>
    <p:sldId id="265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9"/>
    <p:restoredTop sz="84590"/>
  </p:normalViewPr>
  <p:slideViewPr>
    <p:cSldViewPr snapToGrid="0" snapToObjects="1">
      <p:cViewPr varScale="1">
        <p:scale>
          <a:sx n="88" d="100"/>
          <a:sy n="88" d="100"/>
        </p:scale>
        <p:origin x="9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3407A-5094-C247-A10A-91A95FA7BCCA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B843AC-C655-974E-B392-E7E34F9D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037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508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99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324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843AC-C655-974E-B392-E7E34F9DDE5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401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FFDDA-BE2A-2946-AB4B-8CD914BA3D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6E659E-8402-FA4F-9B52-9E7F9E92C0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D0768-BADD-9D48-9128-D58B5FC01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B7540-0CF2-AE4B-A197-EF6B0C5AE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257E2-0FD7-E541-8D48-AAB5D168D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49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5941C-923D-D74D-8F01-AE74D56882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90D491-70E1-D640-9CD8-85222F26E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CDBFA-E364-4247-8A66-A428DB7BD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58C941-030E-8148-ABF0-83881D874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03CA9-7F94-DF47-A1DB-C06C5ED5C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426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6B85D0-9BA5-E244-816F-8591339912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D00F6F-6517-974E-9A6D-2D9483B26A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D625FF-2440-A544-81A2-B5B741CAD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76035-3FF0-344F-B648-85F64A8C1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20F83-78AC-6142-BD7D-F090F0FC1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77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B64A6-DD67-074E-8179-A7F01DDE5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01275-7E9B-DA4C-9AEE-1EFAEA316C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7BF8B-CC13-814C-9396-A777079B3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C12EDC-F8C1-4E4D-9F92-F4A3DD754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4AEBB-6B61-4D49-8882-815369A9E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74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212B4-5295-3847-9D0F-88A7671C8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8F0110-7053-8745-810D-A8FB899CB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DBB212-8861-2741-BAD5-1E10FC1E1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B55B41-8D08-F14C-948B-40838DFE4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49C61-F8D6-EB45-A7CC-F6753CC6C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54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EE9ED-CA63-5845-8DE8-9BAACCDD9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3EF36-390D-A045-8D32-EE9FD1DF3E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910FB7-1FE7-444B-8771-F082EF983A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2EE29B-D452-D34D-AD24-78DB599AF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872BF3-76F2-C449-9E85-40B1D4870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CF0D71-1B08-C14A-A605-0D57566D6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709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2CCCB-B6BA-3F4D-B730-B6305BE16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734DB-EF80-BE4E-9CE0-E8F9F25C2E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31DAA0-879C-C043-AE56-0348537032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2DFB55-0DD9-F947-A96E-6A83DD4B3D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3C5A5A-55B8-BA49-8D37-B78DA9A112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106D0A-FD82-BB43-84AF-7FADF6EC0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3A1717-A6D6-CF41-98B6-82DB84273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7B0004-4F92-F747-AC23-E5D868A03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952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804A0-1030-5F46-BE95-4C3712DC7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74DA27-DFD9-CE41-8FD8-775A36519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002874-255F-144F-929B-A720E7AF3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105BF2-4397-BC4B-BFA2-B06E15810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29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9138FC-39DC-3D4C-ABA4-0A93FE503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22524-84D6-874A-B325-AAD4FE717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B97F28-D6E1-D34D-A00B-92C22E286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452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E8DD8-869E-BF4E-BD9B-45369EF6A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18837-C165-D347-B9C0-096AE0AE0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AA2E37-5265-224B-8628-0050DD97F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CEB05F-1DB5-1640-8F5B-61A5FA5A0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3B2C4A-B2EC-E949-9787-60FF23DB4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02FEAA-160F-014D-8862-705736CB1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095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D3B80-9BE8-5549-A745-7A8BFD47B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7D00DC-85E7-FA4C-AEBE-118F5352C7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77B4CC-E431-BF43-90AB-DA260C9859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145F40-6B70-1643-B69B-EA9CBD1DE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BB1F-EAB2-924D-B498-5D094C69D8F4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247BA5-B851-8841-8559-9CC7C34B0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221B90-7AD4-D74E-A6A4-98EDD9E1B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43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80000" t="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76F3E8-B5F9-F44F-AB8B-DD9C42C81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368468-78C3-4543-AE5E-8C3C398CB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E9545-8AFA-CB48-8172-4B1B4EA718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ABB1F-EAB2-924D-B498-5D094C69D8F4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EB833-A7B6-484B-BFB0-6356CCAC1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168D99-8AC2-7045-B380-85EEE1AB82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C4DE4-9993-CB41-BE2C-E2A404FC1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30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an.rstudio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xquartz.org/" TargetMode="External"/><Relationship Id="rId4" Type="http://schemas.openxmlformats.org/officeDocument/2006/relationships/hyperlink" Target="https://rstudio.com/products/rstudio/download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studio.com/products/rstudio/download/" TargetMode="External"/><Relationship Id="rId2" Type="http://schemas.openxmlformats.org/officeDocument/2006/relationships/hyperlink" Target="https://cran.rstudio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23F7D-05A2-5C47-B3CE-6F0B569426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Installing R and </a:t>
            </a:r>
            <a:r>
              <a:rPr lang="en-US" dirty="0" err="1"/>
              <a:t>RStudio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91DBFA-157D-D04D-BB6E-98209CC273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1794405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9517D-CDEB-B549-A532-07EF3C40E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Updating on a Windows: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38309-7EEF-3E40-8C64-92DD1F3C2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 to latest version of </a:t>
            </a:r>
            <a:r>
              <a:rPr lang="en-US" dirty="0" err="1"/>
              <a:t>RStudio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In the menu bar, go to </a:t>
            </a:r>
            <a:r>
              <a:rPr lang="en-US" i="1" dirty="0"/>
              <a:t>Help &gt; Check for updates</a:t>
            </a:r>
            <a:r>
              <a:rPr lang="en-US" dirty="0"/>
              <a:t>. Then quite </a:t>
            </a:r>
            <a:r>
              <a:rPr lang="en-US" dirty="0" err="1"/>
              <a:t>RStudio</a:t>
            </a:r>
            <a:r>
              <a:rPr lang="en-US" dirty="0"/>
              <a:t> and go to the </a:t>
            </a:r>
            <a:r>
              <a:rPr lang="en-US" dirty="0" err="1"/>
              <a:t>RStudio</a:t>
            </a:r>
            <a:r>
              <a:rPr lang="en-US" dirty="0"/>
              <a:t> website to download and install the latest version.</a:t>
            </a:r>
          </a:p>
        </p:txBody>
      </p:sp>
    </p:spTree>
    <p:extLst>
      <p:ext uri="{BB962C8B-B14F-4D97-AF65-F5344CB8AC3E}">
        <p14:creationId xmlns:p14="http://schemas.microsoft.com/office/powerpoint/2010/main" val="1662514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9517D-CDEB-B549-A532-07EF3C40E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Updating on a Windows: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38309-7EEF-3E40-8C64-92DD1F3C2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 to latest version of R:</a:t>
            </a:r>
          </a:p>
          <a:p>
            <a:pPr lvl="1"/>
            <a:r>
              <a:rPr lang="en-US" dirty="0"/>
              <a:t>Type and run “</a:t>
            </a:r>
            <a:r>
              <a:rPr lang="en-US" dirty="0" err="1"/>
              <a:t>sessionInfo</a:t>
            </a:r>
            <a:r>
              <a:rPr lang="en-US" dirty="0"/>
              <a:t>()” in the R Console.</a:t>
            </a:r>
          </a:p>
          <a:p>
            <a:pPr lvl="1"/>
            <a:r>
              <a:rPr lang="en-US" dirty="0"/>
              <a:t>First line will indicate your current version.</a:t>
            </a:r>
          </a:p>
          <a:p>
            <a:pPr lvl="1"/>
            <a:r>
              <a:rPr lang="en-US" dirty="0"/>
              <a:t>Then go to this link ‘</a:t>
            </a:r>
            <a:r>
              <a:rPr lang="en-US" b="1" dirty="0" err="1"/>
              <a:t>cran.r-project.org</a:t>
            </a:r>
            <a:r>
              <a:rPr lang="en-US" b="1" dirty="0"/>
              <a:t>/bin/windows/base</a:t>
            </a:r>
            <a:r>
              <a:rPr lang="en-US" dirty="0"/>
              <a:t>’</a:t>
            </a:r>
            <a:r>
              <a:rPr lang="en-US" b="1" dirty="0"/>
              <a:t> </a:t>
            </a:r>
            <a:r>
              <a:rPr lang="en-US" dirty="0"/>
              <a:t>to download and install the latest version.</a:t>
            </a:r>
          </a:p>
          <a:p>
            <a:pPr lvl="1"/>
            <a:r>
              <a:rPr lang="en-US" dirty="0"/>
              <a:t>To remove the old version: </a:t>
            </a:r>
          </a:p>
          <a:p>
            <a:pPr lvl="2"/>
            <a:r>
              <a:rPr lang="en-US" dirty="0"/>
              <a:t>‘</a:t>
            </a:r>
            <a:r>
              <a:rPr lang="en-US" dirty="0" err="1"/>
              <a:t>cran.r-project.org</a:t>
            </a:r>
            <a:r>
              <a:rPr lang="en-US" dirty="0"/>
              <a:t>/bin/windows/base/rw-FAQ.html#How-do-I-UNinstall-R_003f’</a:t>
            </a:r>
          </a:p>
        </p:txBody>
      </p:sp>
    </p:spTree>
    <p:extLst>
      <p:ext uri="{BB962C8B-B14F-4D97-AF65-F5344CB8AC3E}">
        <p14:creationId xmlns:p14="http://schemas.microsoft.com/office/powerpoint/2010/main" val="2822586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EBC15-AF02-CB4B-AF11-1AA39098F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versions used in this course: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E7B8F-E791-6544-A956-AFBAEC5988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Versions used in this course as of June 25, 2020:</a:t>
            </a:r>
          </a:p>
          <a:p>
            <a:pPr lvl="1"/>
            <a:r>
              <a:rPr lang="en-US" sz="3600" dirty="0"/>
              <a:t>R version 4.0.2</a:t>
            </a:r>
          </a:p>
          <a:p>
            <a:pPr lvl="1"/>
            <a:r>
              <a:rPr lang="en-US" sz="3600" dirty="0" err="1"/>
              <a:t>RStudio</a:t>
            </a:r>
            <a:r>
              <a:rPr lang="en-US" sz="3600" dirty="0"/>
              <a:t> version 1.3.959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6610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FDB19-030A-F342-883E-1EC09D50E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That’s it!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185A68-AAEE-1447-9016-21DEDE3A8A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next lesson we’ll get right into beginning to use R and </a:t>
            </a:r>
            <a:r>
              <a:rPr lang="en-US" dirty="0" err="1"/>
              <a:t>RStudio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3462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7E7CC-287C-9B4B-BEA5-7F22B8CD5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R and </a:t>
            </a:r>
            <a:r>
              <a:rPr lang="en-US" dirty="0" err="1"/>
              <a:t>RStudio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99647-AF12-854C-8777-572D50CD2E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What are they?</a:t>
            </a:r>
          </a:p>
          <a:p>
            <a:r>
              <a:rPr lang="en-US" dirty="0"/>
              <a:t>R and </a:t>
            </a:r>
            <a:r>
              <a:rPr lang="en-US" dirty="0" err="1"/>
              <a:t>RStudio</a:t>
            </a:r>
            <a:r>
              <a:rPr lang="en-US" dirty="0"/>
              <a:t> are free</a:t>
            </a:r>
          </a:p>
          <a:p>
            <a:r>
              <a:rPr lang="en-US" dirty="0"/>
              <a:t>Important to install R first, and then </a:t>
            </a:r>
            <a:r>
              <a:rPr lang="en-US" dirty="0" err="1"/>
              <a:t>RStudio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530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B61FF-5E4E-CB43-99DD-175F3C583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for the first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3AD30-2FBB-9547-8243-3C5F1074B6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R and </a:t>
            </a:r>
            <a:r>
              <a:rPr lang="en-US" dirty="0" err="1"/>
              <a:t>RStudio</a:t>
            </a:r>
            <a:r>
              <a:rPr lang="en-US" dirty="0"/>
              <a:t> are already installed, skip ahead to the ”Update” section of this course.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508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9517D-CDEB-B549-A532-07EF3C40E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on a MacOS: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38309-7EEF-3E40-8C64-92DD1F3C2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Download the latest version of R from here:</a:t>
            </a:r>
          </a:p>
          <a:p>
            <a:pPr lvl="1"/>
            <a:r>
              <a:rPr lang="en-US" dirty="0">
                <a:hlinkClick r:id="rId3"/>
              </a:rPr>
              <a:t>cran.rstudio.com</a:t>
            </a:r>
            <a:endParaRPr lang="en-US" dirty="0"/>
          </a:p>
          <a:p>
            <a:r>
              <a:rPr lang="en-US" dirty="0"/>
              <a:t>Download the latest version of </a:t>
            </a:r>
            <a:r>
              <a:rPr lang="en-US" dirty="0" err="1"/>
              <a:t>RStudio</a:t>
            </a:r>
            <a:r>
              <a:rPr lang="en-US" dirty="0"/>
              <a:t> from here:</a:t>
            </a:r>
          </a:p>
          <a:p>
            <a:pPr lvl="1"/>
            <a:r>
              <a:rPr lang="en-US" dirty="0">
                <a:hlinkClick r:id="rId4"/>
              </a:rPr>
              <a:t>rstudio.com/products/rstudio/download</a:t>
            </a:r>
            <a:endParaRPr lang="en-US" dirty="0"/>
          </a:p>
          <a:p>
            <a:r>
              <a:rPr lang="en-US" dirty="0"/>
              <a:t>Also download </a:t>
            </a:r>
            <a:r>
              <a:rPr lang="en-US" dirty="0" err="1"/>
              <a:t>XQuartz</a:t>
            </a:r>
            <a:r>
              <a:rPr lang="en-US" dirty="0"/>
              <a:t> (helpful to have for some packages to function—but not necessary for the content of the current course)</a:t>
            </a:r>
          </a:p>
          <a:p>
            <a:pPr lvl="1"/>
            <a:r>
              <a:rPr lang="en-US" dirty="0">
                <a:hlinkClick r:id="rId5"/>
              </a:rPr>
              <a:t>www.xquartz.org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282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9517D-CDEB-B549-A532-07EF3C40E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on a MacOS: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38309-7EEF-3E40-8C64-92DD1F3C2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Install R (DO THIS FIRST):</a:t>
            </a:r>
          </a:p>
          <a:p>
            <a:pPr lvl="1"/>
            <a:r>
              <a:rPr lang="en-US" dirty="0"/>
              <a:t>Open the file you downloaded for R and the installation will proceed automatically.</a:t>
            </a:r>
          </a:p>
          <a:p>
            <a:r>
              <a:rPr lang="en-US" dirty="0"/>
              <a:t>Install </a:t>
            </a:r>
            <a:r>
              <a:rPr lang="en-US" dirty="0" err="1"/>
              <a:t>RStudio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Similarly just open the downloaded file and installation should begin on its own.</a:t>
            </a:r>
          </a:p>
          <a:p>
            <a:r>
              <a:rPr lang="en-US" dirty="0"/>
              <a:t>Install </a:t>
            </a:r>
            <a:r>
              <a:rPr lang="en-US" dirty="0" err="1"/>
              <a:t>XQuartz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Just open the downloaded file.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Easy!</a:t>
            </a:r>
          </a:p>
        </p:txBody>
      </p:sp>
    </p:spTree>
    <p:extLst>
      <p:ext uri="{BB962C8B-B14F-4D97-AF65-F5344CB8AC3E}">
        <p14:creationId xmlns:p14="http://schemas.microsoft.com/office/powerpoint/2010/main" val="4162436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9517D-CDEB-B549-A532-07EF3C40E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Updating on a MacOS: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38309-7EEF-3E40-8C64-92DD1F3C2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 to latest version of </a:t>
            </a:r>
            <a:r>
              <a:rPr lang="en-US" dirty="0" err="1"/>
              <a:t>RStudio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In the menu bar, go to </a:t>
            </a:r>
            <a:r>
              <a:rPr lang="en-US" i="1" dirty="0"/>
              <a:t>Help &gt; Check for updates</a:t>
            </a:r>
            <a:r>
              <a:rPr lang="en-US" dirty="0"/>
              <a:t>. Then quite </a:t>
            </a:r>
            <a:r>
              <a:rPr lang="en-US" dirty="0" err="1"/>
              <a:t>RStudio</a:t>
            </a:r>
            <a:r>
              <a:rPr lang="en-US" dirty="0"/>
              <a:t> and go to the </a:t>
            </a:r>
            <a:r>
              <a:rPr lang="en-US" dirty="0" err="1"/>
              <a:t>RStudio</a:t>
            </a:r>
            <a:r>
              <a:rPr lang="en-US" dirty="0"/>
              <a:t> website to download and install the latest version.</a:t>
            </a:r>
          </a:p>
        </p:txBody>
      </p:sp>
    </p:spTree>
    <p:extLst>
      <p:ext uri="{BB962C8B-B14F-4D97-AF65-F5344CB8AC3E}">
        <p14:creationId xmlns:p14="http://schemas.microsoft.com/office/powerpoint/2010/main" val="3944124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9517D-CDEB-B549-A532-07EF3C40E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Updating on a MacOS: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38309-7EEF-3E40-8C64-92DD1F3C2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 to latest version of R:</a:t>
            </a:r>
          </a:p>
          <a:p>
            <a:pPr lvl="1"/>
            <a:r>
              <a:rPr lang="en-US" dirty="0"/>
              <a:t>Type and run “</a:t>
            </a:r>
            <a:r>
              <a:rPr lang="en-US" dirty="0" err="1"/>
              <a:t>sessionInfo</a:t>
            </a:r>
            <a:r>
              <a:rPr lang="en-US" dirty="0"/>
              <a:t>()” in the R Console.</a:t>
            </a:r>
          </a:p>
          <a:p>
            <a:pPr lvl="1"/>
            <a:r>
              <a:rPr lang="en-US" dirty="0"/>
              <a:t>First line will indicate your current version.</a:t>
            </a:r>
          </a:p>
          <a:p>
            <a:pPr lvl="1"/>
            <a:r>
              <a:rPr lang="en-US" dirty="0"/>
              <a:t>Then go to this link ‘</a:t>
            </a:r>
            <a:r>
              <a:rPr lang="en-US" b="1" dirty="0" err="1"/>
              <a:t>cran.r-project.org</a:t>
            </a:r>
            <a:r>
              <a:rPr lang="en-US" b="1" dirty="0"/>
              <a:t>/bin/</a:t>
            </a:r>
            <a:r>
              <a:rPr lang="en-US" b="1" dirty="0" err="1"/>
              <a:t>macosx</a:t>
            </a:r>
            <a:r>
              <a:rPr lang="en-US" dirty="0"/>
              <a:t>’</a:t>
            </a:r>
            <a:r>
              <a:rPr lang="en-US" b="1" dirty="0"/>
              <a:t> </a:t>
            </a:r>
            <a:r>
              <a:rPr lang="en-US" dirty="0"/>
              <a:t>to download and install the latest version.</a:t>
            </a:r>
          </a:p>
        </p:txBody>
      </p:sp>
    </p:spTree>
    <p:extLst>
      <p:ext uri="{BB962C8B-B14F-4D97-AF65-F5344CB8AC3E}">
        <p14:creationId xmlns:p14="http://schemas.microsoft.com/office/powerpoint/2010/main" val="249474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9517D-CDEB-B549-A532-07EF3C40E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on a Windows: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38309-7EEF-3E40-8C64-92DD1F3C2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Download the latest version of R from here:</a:t>
            </a:r>
          </a:p>
          <a:p>
            <a:pPr lvl="1"/>
            <a:r>
              <a:rPr lang="en-US" dirty="0">
                <a:hlinkClick r:id="rId2"/>
              </a:rPr>
              <a:t>cran.rstudio.com</a:t>
            </a:r>
            <a:endParaRPr lang="en-US" dirty="0"/>
          </a:p>
          <a:p>
            <a:r>
              <a:rPr lang="en-US" dirty="0"/>
              <a:t>Download the latest version of </a:t>
            </a:r>
            <a:r>
              <a:rPr lang="en-US" dirty="0" err="1"/>
              <a:t>RStudio</a:t>
            </a:r>
            <a:r>
              <a:rPr lang="en-US" dirty="0"/>
              <a:t> from here:</a:t>
            </a:r>
          </a:p>
          <a:p>
            <a:pPr lvl="1"/>
            <a:r>
              <a:rPr lang="en-US" dirty="0">
                <a:hlinkClick r:id="rId3"/>
              </a:rPr>
              <a:t>rstudio.com/products/rstudio/download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120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9517D-CDEB-B549-A532-07EF3C40E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on a Windows: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38309-7EEF-3E40-8C64-92DD1F3C2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Install R (DO THIS FIRST):</a:t>
            </a:r>
          </a:p>
          <a:p>
            <a:pPr lvl="1"/>
            <a:r>
              <a:rPr lang="en-US" dirty="0"/>
              <a:t>Open the file you downloaded for R and the installation will proceed automatically.</a:t>
            </a:r>
          </a:p>
          <a:p>
            <a:r>
              <a:rPr lang="en-US" dirty="0"/>
              <a:t>Install </a:t>
            </a:r>
            <a:r>
              <a:rPr lang="en-US" dirty="0" err="1"/>
              <a:t>RStudio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Similarly just open the downloaded file and installation should begin on its own.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That’s it!</a:t>
            </a:r>
          </a:p>
        </p:txBody>
      </p:sp>
    </p:spTree>
    <p:extLst>
      <p:ext uri="{BB962C8B-B14F-4D97-AF65-F5344CB8AC3E}">
        <p14:creationId xmlns:p14="http://schemas.microsoft.com/office/powerpoint/2010/main" val="3092724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526</Words>
  <Application>Microsoft Macintosh PowerPoint</Application>
  <PresentationFormat>Widescreen</PresentationFormat>
  <Paragraphs>64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Installing R and RStudio</vt:lpstr>
      <vt:lpstr>Installing R and RStudio</vt:lpstr>
      <vt:lpstr>Installing for the first time</vt:lpstr>
      <vt:lpstr>Installing on a MacOS:</vt:lpstr>
      <vt:lpstr>Installing on a MacOS:</vt:lpstr>
      <vt:lpstr>Updating on a MacOS:</vt:lpstr>
      <vt:lpstr>Updating on a MacOS:</vt:lpstr>
      <vt:lpstr>Installing on a Windows:</vt:lpstr>
      <vt:lpstr>Installing on a Windows:</vt:lpstr>
      <vt:lpstr>Updating on a Windows:</vt:lpstr>
      <vt:lpstr>Updating on a Windows:</vt:lpstr>
      <vt:lpstr>Current versions used in this course:</vt:lpstr>
      <vt:lpstr>That’s it!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Installing R and R Studio</dc:title>
  <dc:creator>Luka Negoita</dc:creator>
  <cp:lastModifiedBy>Luka Negoita</cp:lastModifiedBy>
  <cp:revision>9</cp:revision>
  <dcterms:created xsi:type="dcterms:W3CDTF">2020-07-25T18:35:29Z</dcterms:created>
  <dcterms:modified xsi:type="dcterms:W3CDTF">2020-10-16T00:47:32Z</dcterms:modified>
</cp:coreProperties>
</file>